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256" r:id="rId2"/>
    <p:sldId id="258" r:id="rId3"/>
    <p:sldId id="387" r:id="rId4"/>
    <p:sldId id="404" r:id="rId5"/>
    <p:sldId id="405" r:id="rId6"/>
    <p:sldId id="406" r:id="rId7"/>
    <p:sldId id="407" r:id="rId8"/>
    <p:sldId id="408" r:id="rId9"/>
    <p:sldId id="409" r:id="rId10"/>
    <p:sldId id="410" r:id="rId11"/>
    <p:sldId id="403" r:id="rId12"/>
    <p:sldId id="426" r:id="rId13"/>
    <p:sldId id="411" r:id="rId14"/>
    <p:sldId id="412" r:id="rId15"/>
    <p:sldId id="413" r:id="rId16"/>
    <p:sldId id="414" r:id="rId17"/>
    <p:sldId id="415" r:id="rId18"/>
    <p:sldId id="416" r:id="rId19"/>
    <p:sldId id="417" r:id="rId20"/>
    <p:sldId id="418" r:id="rId21"/>
    <p:sldId id="427" r:id="rId22"/>
    <p:sldId id="428" r:id="rId23"/>
    <p:sldId id="429" r:id="rId24"/>
    <p:sldId id="419" r:id="rId25"/>
    <p:sldId id="420" r:id="rId26"/>
    <p:sldId id="328" r:id="rId27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43"/>
    <p:restoredTop sz="95537"/>
  </p:normalViewPr>
  <p:slideViewPr>
    <p:cSldViewPr snapToGrid="0">
      <p:cViewPr varScale="1">
        <p:scale>
          <a:sx n="106" d="100"/>
          <a:sy n="106" d="100"/>
        </p:scale>
        <p:origin x="74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9" d="100"/>
          <a:sy n="79" d="100"/>
        </p:scale>
        <p:origin x="223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ustomXml" Target="../customXml/item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35" Type="http://schemas.openxmlformats.org/officeDocument/2006/relationships/customXml" Target="../customXml/item2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425BED8F-D790-F1C8-7553-51536860D47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50A484DC-64D6-D962-1429-514972AA05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A12E55-4BCE-E24F-A5A9-62C55C62652E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9ED8DD3-214D-C67A-6213-A4FE121C0D3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4AAB652C-B9F7-B634-B4E9-8404D0E7745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AA6606-34F9-9240-93FA-078191603F82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64978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D5D0D7-F840-A844-874A-58EB14EF02F3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6FBA1A-5A85-9E43-8A96-79316BC0878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38182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sv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PT SE_2501.jpg" descr="PPT SE_2501.jpg">
            <a:extLst>
              <a:ext uri="{FF2B5EF4-FFF2-40B4-BE49-F238E27FC236}">
                <a16:creationId xmlns:a16="http://schemas.microsoft.com/office/drawing/2014/main" id="{F91304B0-9BEC-A0BE-FED2-6C1C96CBA7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30664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0096F0-F5A7-4C1D-705D-819A34B9B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3802090-C2BE-689C-1202-DF11A78227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71B9009-7DA6-9DA2-0B92-B1B37EE955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ED524E7-6E33-0A25-EDC4-DFC5879E72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980EE9-709C-FC43-9984-4D0AA5F5792C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6697F93-09E3-1F64-BFCD-D5F1ED017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8B7994E-2C77-0657-D576-D1E565F84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B445EE-2D12-0E49-B48D-D16AA260328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0004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CD0F7D-8A24-DA54-939B-95D83105E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709F88A-B5E4-147E-C0F5-68D0039097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7A8A994-275B-7FAE-7790-04C28E2B53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880719B-9CEC-6839-3741-71CA142A01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9B89C03D-B5AD-7EF7-0DF3-6D4991C7E6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DBCB854C-5D9C-8995-FE42-60C6D3AE62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980EE9-709C-FC43-9984-4D0AA5F5792C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9BA39747-9715-E9E5-1EC6-062D18B29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2CA1CF5C-C35D-B782-2CE4-EFEC71354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B445EE-2D12-0E49-B48D-D16AA260328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53795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D04FF8-A770-F2A6-5970-2B2555298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8840"/>
            <a:ext cx="10515600" cy="1325563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6493249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orizontal foto embaixo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Nuvens no céu&#10;&#10;O conteúdo gerado por IA pode estar incorreto.">
            <a:extLst>
              <a:ext uri="{FF2B5EF4-FFF2-40B4-BE49-F238E27FC236}">
                <a16:creationId xmlns:a16="http://schemas.microsoft.com/office/drawing/2014/main" id="{320F1BDF-34F6-8EE2-8101-A757D92511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20070"/>
            <a:ext cx="12156318" cy="683792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CD04FF8-A770-F2A6-5970-2B2555298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43031"/>
            <a:ext cx="10515600" cy="1325563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12043394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9E3DE46-8700-3373-8454-62DBA00CC0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980EE9-709C-FC43-9984-4D0AA5F5792C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A9D8BF9-F39E-8D09-1250-D38A29AA1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947D2D1-7193-129E-27D2-350339E4E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B445EE-2D12-0E49-B48D-D16AA260328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9431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itaçã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B8A5FAE-30B7-4E03-ABBF-4D8C75299F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0343" y="2383971"/>
            <a:ext cx="9878786" cy="3559630"/>
          </a:xfrm>
        </p:spPr>
        <p:txBody>
          <a:bodyPr anchor="ctr"/>
          <a:lstStyle>
            <a:lvl1pPr marL="0" indent="0" algn="ctr">
              <a:buNone/>
              <a:defRPr sz="3200" i="1"/>
            </a:lvl1pPr>
            <a:lvl2pPr marL="685800" indent="-228600" algn="ctr">
              <a:buFont typeface="Fonte do Sistema Regular"/>
              <a:buChar char="–"/>
              <a:defRPr sz="2800"/>
            </a:lvl2pPr>
            <a:lvl3pPr marL="0" indent="0" algn="ctr">
              <a:buNone/>
              <a:defRPr sz="3200" b="1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CE1750C8-2D84-7BE1-80FC-0BFE5923BA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47917" y="2706130"/>
            <a:ext cx="472644" cy="403138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9A639578-F30E-A4CF-B953-8518277246C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>
            <a:off x="10186110" y="5210855"/>
            <a:ext cx="472644" cy="40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4343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DF36A7-8EB4-8DF9-F33D-616CF1656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6DAFA0AA-3A5A-0E39-91C4-1EC81CF8FF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3882062-F76B-2772-AD89-950302910F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</p:spTree>
    <p:extLst>
      <p:ext uri="{BB962C8B-B14F-4D97-AF65-F5344CB8AC3E}">
        <p14:creationId xmlns:p14="http://schemas.microsoft.com/office/powerpoint/2010/main" val="23002907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2C2553-64E7-10F8-E89F-560E194EB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2376BA0-1DB6-1407-DCAF-7C6C61CB9E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F60998D-05EC-3154-2655-DF7E36F3F9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980EE9-709C-FC43-9984-4D0AA5F5792C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282A5B5-F307-21F3-3282-F11705058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6687345-E768-626B-F43F-02113D78D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B445EE-2D12-0E49-B48D-D16AA260328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66996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E76FB1-314B-FBBE-1BF1-713947EC0A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33461" y="3478695"/>
            <a:ext cx="7185991" cy="2465914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123B7FA-50C2-0E6B-7924-AB5BAD568D6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54856" y="1398710"/>
            <a:ext cx="2743200" cy="1630362"/>
          </a:xfrm>
        </p:spPr>
        <p:txBody>
          <a:bodyPr/>
          <a:lstStyle>
            <a:lvl1pPr marL="0" indent="0" algn="ctr">
              <a:buNone/>
              <a:defRPr sz="13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00</a:t>
            </a:r>
          </a:p>
        </p:txBody>
      </p:sp>
      <p:pic>
        <p:nvPicPr>
          <p:cNvPr id="8" name="Imagem 7" descr="Logotipo&#10;&#10;O conteúdo gerado por IA pode estar incorreto.">
            <a:extLst>
              <a:ext uri="{FF2B5EF4-FFF2-40B4-BE49-F238E27FC236}">
                <a16:creationId xmlns:a16="http://schemas.microsoft.com/office/drawing/2014/main" id="{B92D4C2B-B1F0-1E9C-62FE-043FC8BAC55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76965" y="391026"/>
            <a:ext cx="1311218" cy="74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134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4AE7AA-D889-B2A6-6791-FA647F43B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5A82595-AAD9-8A82-46BB-675A88F1C8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2145033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ítulo e Conteú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4AE7AA-D889-B2A6-6791-FA647F43B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5A82595-AAD9-8A82-46BB-675A88F1C8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pic>
        <p:nvPicPr>
          <p:cNvPr id="7" name="Imagem 6" descr="Texto&#10;&#10;O conteúdo gerado por IA pode estar incorreto.">
            <a:extLst>
              <a:ext uri="{FF2B5EF4-FFF2-40B4-BE49-F238E27FC236}">
                <a16:creationId xmlns:a16="http://schemas.microsoft.com/office/drawing/2014/main" id="{711D9889-0950-9528-D33A-BA0ACD1F40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4004" y="174670"/>
            <a:ext cx="3224464" cy="49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845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ítulo e Conteúdo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1A895144-C341-681E-92A6-C61DF2DB26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5000"/>
          </a:blip>
          <a:srcRect/>
          <a:stretch/>
        </p:blipFill>
        <p:spPr>
          <a:xfrm>
            <a:off x="-12237" y="0"/>
            <a:ext cx="12216474" cy="6922669"/>
          </a:xfrm>
          <a:prstGeom prst="rect">
            <a:avLst/>
          </a:prstGeom>
        </p:spPr>
      </p:pic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5A82595-AAD9-8A82-46BB-675A88F1C8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103" y="677636"/>
            <a:ext cx="5980043" cy="5502728"/>
          </a:xfrm>
        </p:spPr>
        <p:txBody>
          <a:bodyPr anchor="ctr"/>
          <a:lstStyle>
            <a:lvl1pPr marL="0" indent="0">
              <a:buNone/>
              <a:defRPr b="1"/>
            </a:lvl1pPr>
            <a:lvl2pPr marL="459000" indent="-457200">
              <a:buFont typeface="+mj-lt"/>
              <a:buAutoNum type="arabicPeriod"/>
              <a:defRPr/>
            </a:lvl2pPr>
            <a:lvl3pPr marL="230400" indent="-228600">
              <a:spcBef>
                <a:spcPts val="1500"/>
              </a:spcBef>
              <a:buFont typeface="Fonte do Sistema Regular"/>
              <a:buChar char="–"/>
              <a:defRPr b="1">
                <a:solidFill>
                  <a:schemeClr val="accent1"/>
                </a:solidFill>
              </a:defRPr>
            </a:lvl3pPr>
            <a:lvl4pPr marL="0" indent="0">
              <a:buNone/>
              <a:defRPr sz="2800" b="1"/>
            </a:lvl4pPr>
            <a:lvl5pPr marL="0" indent="0">
              <a:buNone/>
              <a:defRPr sz="2800" cap="all" baseline="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7" name="Imagem 6" descr="Texto&#10;&#10;O conteúdo gerado por IA pode estar incorreto.">
            <a:extLst>
              <a:ext uri="{FF2B5EF4-FFF2-40B4-BE49-F238E27FC236}">
                <a16:creationId xmlns:a16="http://schemas.microsoft.com/office/drawing/2014/main" id="{711D9889-0950-9528-D33A-BA0ACD1F409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4004" y="174670"/>
            <a:ext cx="3224464" cy="49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6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ítulo e Conteúdo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95A40351-114C-C778-361D-FD70392C289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5000"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5A82595-AAD9-8A82-46BB-675A88F1C8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13934"/>
            <a:ext cx="5529193" cy="5436279"/>
          </a:xfrm>
        </p:spPr>
        <p:txBody>
          <a:bodyPr anchor="ctr"/>
          <a:lstStyle>
            <a:lvl1pPr marL="0" indent="0">
              <a:buNone/>
              <a:defRPr b="1"/>
            </a:lvl1pPr>
            <a:lvl2pPr marL="459000" indent="-457200">
              <a:buFont typeface="+mj-lt"/>
              <a:buAutoNum type="arabicPeriod"/>
              <a:defRPr/>
            </a:lvl2pPr>
            <a:lvl3pPr marL="230400" indent="-228600">
              <a:spcBef>
                <a:spcPts val="1500"/>
              </a:spcBef>
              <a:buFont typeface="Fonte do Sistema Regular"/>
              <a:buChar char="–"/>
              <a:defRPr b="1">
                <a:solidFill>
                  <a:schemeClr val="accent1"/>
                </a:solidFill>
              </a:defRPr>
            </a:lvl3pPr>
            <a:lvl4pPr marL="0" indent="0">
              <a:buNone/>
              <a:defRPr sz="2800" b="1"/>
            </a:lvl4pPr>
            <a:lvl5pPr marL="0" indent="0">
              <a:buNone/>
              <a:defRPr sz="2800" cap="all" baseline="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7" name="Imagem 6" descr="Texto&#10;&#10;O conteúdo gerado por IA pode estar incorreto.">
            <a:extLst>
              <a:ext uri="{FF2B5EF4-FFF2-40B4-BE49-F238E27FC236}">
                <a16:creationId xmlns:a16="http://schemas.microsoft.com/office/drawing/2014/main" id="{711D9889-0950-9528-D33A-BA0ACD1F409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4004" y="174670"/>
            <a:ext cx="3224464" cy="49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602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E996B8-3E11-4CD3-46BB-A7AF8EE72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9275"/>
            <a:ext cx="10515600" cy="3235325"/>
          </a:xfrm>
        </p:spPr>
        <p:txBody>
          <a:bodyPr anchor="ctr">
            <a:normAutofit/>
          </a:bodyPr>
          <a:lstStyle>
            <a:lvl1pPr algn="ctr">
              <a:defRPr sz="7200" b="1"/>
            </a:lvl1pPr>
          </a:lstStyle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4078136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foto em cima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Nuvens brancas no céu escuro&#10;&#10;O conteúdo gerado por IA pode estar incorreto.">
            <a:extLst>
              <a:ext uri="{FF2B5EF4-FFF2-40B4-BE49-F238E27FC236}">
                <a16:creationId xmlns:a16="http://schemas.microsoft.com/office/drawing/2014/main" id="{48DB7B0C-3690-DDB5-9F78-F04EB7FA52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" y="-50800"/>
            <a:ext cx="12192000" cy="69088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3E996B8-3E11-4CD3-46BB-A7AF8EE72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9275"/>
            <a:ext cx="10515600" cy="3235325"/>
          </a:xfrm>
        </p:spPr>
        <p:txBody>
          <a:bodyPr anchor="ctr">
            <a:normAutofit/>
          </a:bodyPr>
          <a:lstStyle>
            <a:lvl1pPr algn="ctr">
              <a:defRPr sz="7200" b="1"/>
            </a:lvl1pPr>
          </a:lstStyle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312139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 foto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Nuvens brancas no céu escuro&#10;&#10;O conteúdo gerado por IA pode estar incorreto.">
            <a:extLst>
              <a:ext uri="{FF2B5EF4-FFF2-40B4-BE49-F238E27FC236}">
                <a16:creationId xmlns:a16="http://schemas.microsoft.com/office/drawing/2014/main" id="{48DB7B0C-3690-DDB5-9F78-F04EB7FA52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" y="-50800"/>
            <a:ext cx="12192000" cy="690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99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3448D624-5941-8EF0-1BD9-FF4116040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D39027E-F3C9-8AAC-CC99-C296E9D0A6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8" name="Imagem 7" descr="Logotipo&#10;&#10;O conteúdo gerado por IA pode estar incorreto.">
            <a:extLst>
              <a:ext uri="{FF2B5EF4-FFF2-40B4-BE49-F238E27FC236}">
                <a16:creationId xmlns:a16="http://schemas.microsoft.com/office/drawing/2014/main" id="{B4C74ECC-BAF7-03E6-DDE1-05D8ACBC6211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364671" y="5839146"/>
            <a:ext cx="1311218" cy="74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644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49" r:id="rId2"/>
    <p:sldLayoutId id="2147483650" r:id="rId3"/>
    <p:sldLayoutId id="2147483660" r:id="rId4"/>
    <p:sldLayoutId id="2147483661" r:id="rId5"/>
    <p:sldLayoutId id="2147483662" r:id="rId6"/>
    <p:sldLayoutId id="2147483651" r:id="rId7"/>
    <p:sldLayoutId id="2147483663" r:id="rId8"/>
    <p:sldLayoutId id="2147483665" r:id="rId9"/>
    <p:sldLayoutId id="2147483652" r:id="rId10"/>
    <p:sldLayoutId id="2147483653" r:id="rId11"/>
    <p:sldLayoutId id="2147483654" r:id="rId12"/>
    <p:sldLayoutId id="2147483664" r:id="rId13"/>
    <p:sldLayoutId id="2147483655" r:id="rId14"/>
    <p:sldLayoutId id="2147483656" r:id="rId15"/>
    <p:sldLayoutId id="2147483657" r:id="rId16"/>
    <p:sldLayoutId id="2147483658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1231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6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65E9850-4C3B-7A54-1EA7-588774FDE4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CC0A57FA-9B7A-E1FB-7B3D-2CC76CEF6A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103" y="677636"/>
            <a:ext cx="5485017" cy="5502728"/>
          </a:xfrm>
        </p:spPr>
        <p:txBody>
          <a:bodyPr/>
          <a:lstStyle/>
          <a:p>
            <a:r>
              <a:rPr lang="pt-BR" b="0" dirty="0"/>
              <a:t>A sétima trombeta apresenta o tempo do fim, quando o povo fiel de Deus proclamaria o evangelho eterno e as mensagens dos três anjos para todo o mundo.</a:t>
            </a:r>
          </a:p>
        </p:txBody>
      </p:sp>
    </p:spTree>
    <p:extLst>
      <p:ext uri="{BB962C8B-B14F-4D97-AF65-F5344CB8AC3E}">
        <p14:creationId xmlns:p14="http://schemas.microsoft.com/office/powerpoint/2010/main" val="4000530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9F5422-B805-4634-D0EF-190003A66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3E0467E-BC0C-BD55-EC58-91C64B9AC4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5263" y="2490651"/>
            <a:ext cx="7561217" cy="3559630"/>
          </a:xfrm>
        </p:spPr>
        <p:txBody>
          <a:bodyPr>
            <a:normAutofit fontScale="92500"/>
          </a:bodyPr>
          <a:lstStyle/>
          <a:p>
            <a:r>
              <a:rPr lang="pt-BR" sz="2600" dirty="0"/>
              <a:t>O sétimo anjo tocou a trombeta, e houve no céu grandes vozes, dizendo: O reino do mundo se tornou de nosso Senhor e do seu Cristo, e ele reinará pelos séculos dos séculos. E os vinte e quatro anciãos que se encontram sentados no seu trono, diante de Deus, prostraram-se sobre o seu rosto e adoraram a Deus, dizendo: Graças te damos, Senhor Deus, Todo-Poderoso, que és e que eras, porque assumiste o teu grande poder e passaste a reinar...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930172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86CA4C-6459-C7EE-79FC-435523DD8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AB937F6-9F6E-7C67-5D4F-3FFB42EBB8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96441" y="2490651"/>
            <a:ext cx="7940040" cy="3559630"/>
          </a:xfrm>
        </p:spPr>
        <p:txBody>
          <a:bodyPr>
            <a:normAutofit fontScale="92500" lnSpcReduction="10000"/>
          </a:bodyPr>
          <a:lstStyle/>
          <a:p>
            <a:r>
              <a:rPr lang="pt-BR" sz="2600" dirty="0"/>
              <a:t>...Na verdade, as nações se enfureceram; chegou, porém, a tua ira, e o tempo determinado para serem julgados os mortos, para se dar o galardão aos teus servos, os profetas, aos santos e aos que temem o teu nome, tanto aos pequenos como aos grandes, e para destruíres os que destroem a terra. Abriu-se, então, o santuário de Deus, que se acha no céu, e foi vista a arca da Aliança no seu santuário, e sobrevieram relâmpagos, vozes, trovões, terremoto e grande saraivada.</a:t>
            </a:r>
            <a:endParaRPr lang="pt-BR" dirty="0"/>
          </a:p>
          <a:p>
            <a:pPr lvl="1"/>
            <a:r>
              <a:rPr lang="pt-BR" sz="2000" b="1" dirty="0"/>
              <a:t>APOCALIPSE 11:15-19 </a:t>
            </a:r>
          </a:p>
        </p:txBody>
      </p:sp>
    </p:spTree>
    <p:extLst>
      <p:ext uri="{BB962C8B-B14F-4D97-AF65-F5344CB8AC3E}">
        <p14:creationId xmlns:p14="http://schemas.microsoft.com/office/powerpoint/2010/main" val="3046464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87D345-7EC2-C64E-0E54-2E0C00D6BD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3DAADCF1-E5B9-F584-E257-7E47C45E8DC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3318933" y="4699573"/>
            <a:ext cx="5554133" cy="1252332"/>
          </a:xfrm>
        </p:spPr>
        <p:txBody>
          <a:bodyPr>
            <a:normAutofit/>
          </a:bodyPr>
          <a:lstStyle/>
          <a:p>
            <a:pPr marL="742950" indent="-742950">
              <a:buFont typeface="+mj-lt"/>
              <a:buAutoNum type="arabicPeriod"/>
            </a:pPr>
            <a:r>
              <a:rPr lang="pt-BR" b="0" dirty="0"/>
              <a:t>O reino do mundo agora se tornou de Jesus Cristo. 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727A99A3-3208-1699-B576-6AAD8639B085}"/>
              </a:ext>
            </a:extLst>
          </p:cNvPr>
          <p:cNvSpPr txBox="1"/>
          <p:nvPr/>
        </p:nvSpPr>
        <p:spPr>
          <a:xfrm>
            <a:off x="3756991" y="3955771"/>
            <a:ext cx="5334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b="1" dirty="0">
                <a:solidFill>
                  <a:schemeClr val="accent6">
                    <a:lumMod val="50000"/>
                  </a:schemeClr>
                </a:solidFill>
              </a:rPr>
              <a:t>OS EVENTOS SEPARADOS</a:t>
            </a:r>
          </a:p>
        </p:txBody>
      </p:sp>
    </p:spTree>
    <p:extLst>
      <p:ext uri="{BB962C8B-B14F-4D97-AF65-F5344CB8AC3E}">
        <p14:creationId xmlns:p14="http://schemas.microsoft.com/office/powerpoint/2010/main" val="923702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2190BD4-117D-6ADD-E465-24A7B60B88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BEA4760A-861A-F9DB-BE03-7988731143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43600" y="829174"/>
            <a:ext cx="5928360" cy="5436279"/>
          </a:xfrm>
        </p:spPr>
        <p:txBody>
          <a:bodyPr/>
          <a:lstStyle/>
          <a:p>
            <a:r>
              <a:rPr lang="pt-BR" sz="4000" dirty="0"/>
              <a:t>2. </a:t>
            </a:r>
            <a:r>
              <a:rPr lang="pt-BR" b="0" dirty="0"/>
              <a:t>As nações se enfureceram.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FBE41225-BB22-37BC-725D-E8B5AA9C42B9}"/>
              </a:ext>
            </a:extLst>
          </p:cNvPr>
          <p:cNvSpPr txBox="1"/>
          <p:nvPr/>
        </p:nvSpPr>
        <p:spPr>
          <a:xfrm>
            <a:off x="5886448" y="2173726"/>
            <a:ext cx="5334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b="1" dirty="0">
                <a:solidFill>
                  <a:schemeClr val="accent6">
                    <a:lumMod val="50000"/>
                  </a:schemeClr>
                </a:solidFill>
              </a:rPr>
              <a:t>OS EVENTOS SEPARADOS</a:t>
            </a:r>
          </a:p>
        </p:txBody>
      </p:sp>
    </p:spTree>
    <p:extLst>
      <p:ext uri="{BB962C8B-B14F-4D97-AF65-F5344CB8AC3E}">
        <p14:creationId xmlns:p14="http://schemas.microsoft.com/office/powerpoint/2010/main" val="1352997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498829-6882-A25A-EAD0-90D9C31EC9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4F7D2E76-741E-C761-2ACB-8B04DAAC74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39841" y="813934"/>
            <a:ext cx="4904422" cy="5436279"/>
          </a:xfrm>
        </p:spPr>
        <p:txBody>
          <a:bodyPr/>
          <a:lstStyle/>
          <a:p>
            <a:r>
              <a:rPr lang="pt-BR" sz="4000" dirty="0"/>
              <a:t>3. </a:t>
            </a:r>
            <a:r>
              <a:rPr lang="pt-BR" b="0" dirty="0"/>
              <a:t>Chegou o tempo determinado para julgar os mortos.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99C3F52C-5EDF-3A22-8964-28C831F34603}"/>
              </a:ext>
            </a:extLst>
          </p:cNvPr>
          <p:cNvSpPr txBox="1"/>
          <p:nvPr/>
        </p:nvSpPr>
        <p:spPr>
          <a:xfrm>
            <a:off x="6339841" y="1687949"/>
            <a:ext cx="5334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b="1" dirty="0">
                <a:solidFill>
                  <a:schemeClr val="accent6">
                    <a:lumMod val="50000"/>
                  </a:schemeClr>
                </a:solidFill>
              </a:rPr>
              <a:t>OS EVENTOS SEPARADOS</a:t>
            </a:r>
          </a:p>
        </p:txBody>
      </p:sp>
    </p:spTree>
    <p:extLst>
      <p:ext uri="{BB962C8B-B14F-4D97-AF65-F5344CB8AC3E}">
        <p14:creationId xmlns:p14="http://schemas.microsoft.com/office/powerpoint/2010/main" val="1768669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7DFB265-1452-4FFC-BA5A-889970A96D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E34DBEB9-8063-E6C2-7D49-3A7C763F1C9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pt-BR" sz="4000" dirty="0"/>
              <a:t>4. </a:t>
            </a:r>
            <a:r>
              <a:rPr lang="pt-BR" b="0" dirty="0"/>
              <a:t>Tempo de destruir os que destroem a Terra.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EF3A3B8A-046B-3EB1-22FA-CB7C4EBB00C1}"/>
              </a:ext>
            </a:extLst>
          </p:cNvPr>
          <p:cNvSpPr txBox="1"/>
          <p:nvPr/>
        </p:nvSpPr>
        <p:spPr>
          <a:xfrm>
            <a:off x="428103" y="2109694"/>
            <a:ext cx="5334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b="1" dirty="0">
                <a:solidFill>
                  <a:schemeClr val="accent6">
                    <a:lumMod val="50000"/>
                  </a:schemeClr>
                </a:solidFill>
              </a:rPr>
              <a:t>OS EVENTOS SEPARADOS</a:t>
            </a:r>
          </a:p>
        </p:txBody>
      </p:sp>
    </p:spTree>
    <p:extLst>
      <p:ext uri="{BB962C8B-B14F-4D97-AF65-F5344CB8AC3E}">
        <p14:creationId xmlns:p14="http://schemas.microsoft.com/office/powerpoint/2010/main" val="4288244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19674C1-BD8E-950C-839E-884689EB84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44F7B848-375B-8663-E858-C5B49C86D3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4080" y="813934"/>
            <a:ext cx="5715000" cy="5436279"/>
          </a:xfrm>
        </p:spPr>
        <p:txBody>
          <a:bodyPr/>
          <a:lstStyle/>
          <a:p>
            <a:r>
              <a:rPr lang="pt-BR" sz="4000" dirty="0"/>
              <a:t>5. </a:t>
            </a:r>
            <a:r>
              <a:rPr lang="pt-BR" b="0" dirty="0"/>
              <a:t>Sinais na natureza: relâmpagos, vozes, trovões, terremotos e grande saraivada.</a:t>
            </a:r>
          </a:p>
        </p:txBody>
      </p:sp>
      <p:sp>
        <p:nvSpPr>
          <p:cNvPr id="3" name="CaixaDeTexto 2">
            <a:extLst>
              <a:ext uri="{FF2B5EF4-FFF2-40B4-BE49-F238E27FC236}">
                <a16:creationId xmlns:a16="http://schemas.microsoft.com/office/drawing/2014/main" id="{ABF6FE97-0FD4-596A-9D60-41A4AB5A20FC}"/>
              </a:ext>
            </a:extLst>
          </p:cNvPr>
          <p:cNvSpPr txBox="1"/>
          <p:nvPr/>
        </p:nvSpPr>
        <p:spPr>
          <a:xfrm>
            <a:off x="6050280" y="1430774"/>
            <a:ext cx="53340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200" b="1" dirty="0">
                <a:solidFill>
                  <a:schemeClr val="accent6">
                    <a:lumMod val="50000"/>
                  </a:schemeClr>
                </a:solidFill>
              </a:rPr>
              <a:t>OS EVENTOS SEPARADOS</a:t>
            </a:r>
          </a:p>
        </p:txBody>
      </p:sp>
    </p:spTree>
    <p:extLst>
      <p:ext uri="{BB962C8B-B14F-4D97-AF65-F5344CB8AC3E}">
        <p14:creationId xmlns:p14="http://schemas.microsoft.com/office/powerpoint/2010/main" val="301361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EEB937-CF27-DBF1-015B-1BACFDFCAE1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5D7F0066-2B6E-9810-CD5D-A062907188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 ESPOSA DE CRISTO</a:t>
            </a:r>
          </a:p>
        </p:txBody>
      </p:sp>
    </p:spTree>
    <p:extLst>
      <p:ext uri="{BB962C8B-B14F-4D97-AF65-F5344CB8AC3E}">
        <p14:creationId xmlns:p14="http://schemas.microsoft.com/office/powerpoint/2010/main" val="815733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A4CB20-7245-F7C5-0C56-407E502A4A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8FA1A402-3C13-4039-1B54-5118ABA19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104" y="677636"/>
            <a:ext cx="4794528" cy="5502728"/>
          </a:xfrm>
        </p:spPr>
        <p:txBody>
          <a:bodyPr/>
          <a:lstStyle/>
          <a:p>
            <a:r>
              <a:rPr lang="pt-BR" b="0" dirty="0"/>
              <a:t>Em todo o Apocalipse, os salvos são descritos como vestidos de branco.</a:t>
            </a:r>
          </a:p>
        </p:txBody>
      </p:sp>
    </p:spTree>
    <p:extLst>
      <p:ext uri="{BB962C8B-B14F-4D97-AF65-F5344CB8AC3E}">
        <p14:creationId xmlns:p14="http://schemas.microsoft.com/office/powerpoint/2010/main" val="207546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8C55CE-B0B6-23AB-13A5-DDB561A6B0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562061" y="3429000"/>
            <a:ext cx="6974619" cy="2465914"/>
          </a:xfrm>
        </p:spPr>
        <p:txBody>
          <a:bodyPr>
            <a:normAutofit/>
          </a:bodyPr>
          <a:lstStyle/>
          <a:p>
            <a:r>
              <a:rPr lang="pt-BR" sz="5400" dirty="0"/>
              <a:t>A SÉTIMA TROMBETA DO APOCALIPSE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7FA013B-DE80-94E6-BA13-F2241867C6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54856" y="2293232"/>
            <a:ext cx="2743200" cy="1630362"/>
          </a:xfrm>
        </p:spPr>
        <p:txBody>
          <a:bodyPr>
            <a:normAutofit fontScale="92500" lnSpcReduction="20000"/>
          </a:bodyPr>
          <a:lstStyle/>
          <a:p>
            <a:r>
              <a:rPr lang="pt-BR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30215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D3A7AD5-5BCF-79E6-CB06-5938AEBBC3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5492CD91-E946-A48F-4DA9-788630592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365125"/>
            <a:ext cx="5257800" cy="2149474"/>
          </a:xfrm>
        </p:spPr>
        <p:txBody>
          <a:bodyPr>
            <a:normAutofit/>
          </a:bodyPr>
          <a:lstStyle/>
          <a:p>
            <a:pPr algn="ctr"/>
            <a:r>
              <a:rPr lang="pt-BR" sz="3600" b="1" dirty="0">
                <a:solidFill>
                  <a:schemeClr val="accent6">
                    <a:lumMod val="50000"/>
                  </a:schemeClr>
                </a:solidFill>
              </a:rPr>
              <a:t>PASSOS DE UM CASAMENTO BÍBLICO</a:t>
            </a:r>
            <a:endParaRPr lang="pt-BR" sz="3600" dirty="0"/>
          </a:p>
        </p:txBody>
      </p:sp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1A666A68-5EB0-1D07-22D7-27E8F2BE04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89320" y="2514599"/>
            <a:ext cx="5364480" cy="3662363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pt-BR" b="0" dirty="0"/>
              <a:t>Compromisso matrimonial.</a:t>
            </a:r>
          </a:p>
          <a:p>
            <a:pPr marL="459000" lvl="2" indent="0">
              <a:buNone/>
            </a:pPr>
            <a:r>
              <a:rPr lang="pt-BR" dirty="0"/>
              <a:t> “Assim como nos escolheu, nele, antes da fundação do mundo, para sermos santos e irrepreensíveis perante ele; e em amor” (Efésios 1:4).</a:t>
            </a:r>
          </a:p>
        </p:txBody>
      </p:sp>
    </p:spTree>
    <p:extLst>
      <p:ext uri="{BB962C8B-B14F-4D97-AF65-F5344CB8AC3E}">
        <p14:creationId xmlns:p14="http://schemas.microsoft.com/office/powerpoint/2010/main" val="1570058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2E6CE71-D55D-77EB-7470-8BA47411F1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F70AE983-F576-D294-8494-6B17217D18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263525"/>
            <a:ext cx="5257800" cy="2149474"/>
          </a:xfrm>
        </p:spPr>
        <p:txBody>
          <a:bodyPr>
            <a:normAutofit/>
          </a:bodyPr>
          <a:lstStyle/>
          <a:p>
            <a:pPr algn="ctr"/>
            <a:r>
              <a:rPr lang="pt-BR" sz="3600" b="1" dirty="0">
                <a:solidFill>
                  <a:schemeClr val="accent6">
                    <a:lumMod val="50000"/>
                  </a:schemeClr>
                </a:solidFill>
              </a:rPr>
              <a:t>PASSOS DE UM CASAMENTO BÍBLICO</a:t>
            </a:r>
            <a:endParaRPr lang="pt-BR" sz="3600" dirty="0"/>
          </a:p>
        </p:txBody>
      </p:sp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6515F8DE-52AA-469C-7A38-9CAD590C2DD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8800" y="2412999"/>
            <a:ext cx="5257800" cy="3662363"/>
          </a:xfrm>
        </p:spPr>
        <p:txBody>
          <a:bodyPr/>
          <a:lstStyle/>
          <a:p>
            <a:pPr marL="514350" indent="-514350">
              <a:buFont typeface="+mj-lt"/>
              <a:buAutoNum type="arabicPeriod" startAt="2"/>
            </a:pPr>
            <a:r>
              <a:rPr lang="pt-BR" b="0" dirty="0"/>
              <a:t>O dote também foi pago para que Jesus tivesse direito de ter a igreja. </a:t>
            </a:r>
          </a:p>
          <a:p>
            <a:pPr marL="459000" lvl="2" indent="0">
              <a:buNone/>
            </a:pPr>
            <a:r>
              <a:rPr lang="pt-BR" dirty="0"/>
              <a:t>“[...] Àquele que nos ama, e, pelo seu sangue, nos libertou dos nossos pecados [...]” (Apocalipse 1:5).</a:t>
            </a:r>
          </a:p>
        </p:txBody>
      </p:sp>
    </p:spTree>
    <p:extLst>
      <p:ext uri="{BB962C8B-B14F-4D97-AF65-F5344CB8AC3E}">
        <p14:creationId xmlns:p14="http://schemas.microsoft.com/office/powerpoint/2010/main" val="404479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68E44C-843E-1264-E1CF-41C456BD6D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5A64A7F2-C8A1-5DD7-70E7-F98499DD0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16000" y="178858"/>
            <a:ext cx="5257800" cy="2149474"/>
          </a:xfrm>
        </p:spPr>
        <p:txBody>
          <a:bodyPr>
            <a:normAutofit/>
          </a:bodyPr>
          <a:lstStyle/>
          <a:p>
            <a:pPr algn="ctr"/>
            <a:r>
              <a:rPr lang="pt-BR" sz="3600" b="1" dirty="0">
                <a:solidFill>
                  <a:schemeClr val="accent6">
                    <a:lumMod val="50000"/>
                  </a:schemeClr>
                </a:solidFill>
              </a:rPr>
              <a:t>PASSOS DE UM CASAMENTO BÍBLICO</a:t>
            </a:r>
            <a:endParaRPr lang="pt-BR" sz="3600" dirty="0"/>
          </a:p>
        </p:txBody>
      </p:sp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EBF38105-1D63-9B83-A98F-0C09047EEE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909320" y="2328332"/>
            <a:ext cx="5486400" cy="3662363"/>
          </a:xfrm>
        </p:spPr>
        <p:txBody>
          <a:bodyPr/>
          <a:lstStyle/>
          <a:p>
            <a:pPr marL="514350" indent="-514350">
              <a:buFont typeface="+mj-lt"/>
              <a:buAutoNum type="arabicPeriod" startAt="3"/>
            </a:pPr>
            <a:r>
              <a:rPr lang="pt-BR" b="0" dirty="0"/>
              <a:t>Período de preparação pessoal da noiva enquanto o noivo preparava a casa.</a:t>
            </a:r>
          </a:p>
          <a:p>
            <a:pPr marL="459000" lvl="2" indent="0">
              <a:buNone/>
            </a:pPr>
            <a:r>
              <a:rPr lang="pt-BR" dirty="0"/>
              <a:t> “[...] Pois vou preparar-vos lugar” (João 14:2).</a:t>
            </a:r>
          </a:p>
        </p:txBody>
      </p:sp>
    </p:spTree>
    <p:extLst>
      <p:ext uri="{BB962C8B-B14F-4D97-AF65-F5344CB8AC3E}">
        <p14:creationId xmlns:p14="http://schemas.microsoft.com/office/powerpoint/2010/main" val="1061799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756F45-C885-6145-D7DC-1941BE2E03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6">
            <a:extLst>
              <a:ext uri="{FF2B5EF4-FFF2-40B4-BE49-F238E27FC236}">
                <a16:creationId xmlns:a16="http://schemas.microsoft.com/office/drawing/2014/main" id="{75C6DF5D-0BD4-450E-1516-FE8566F7F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0" y="365125"/>
            <a:ext cx="5257800" cy="2149474"/>
          </a:xfrm>
        </p:spPr>
        <p:txBody>
          <a:bodyPr>
            <a:normAutofit/>
          </a:bodyPr>
          <a:lstStyle/>
          <a:p>
            <a:pPr algn="ctr"/>
            <a:r>
              <a:rPr lang="pt-BR" sz="3600" b="1" dirty="0">
                <a:solidFill>
                  <a:schemeClr val="accent6">
                    <a:lumMod val="50000"/>
                  </a:schemeClr>
                </a:solidFill>
              </a:rPr>
              <a:t>PASSOS DE UM CASAMENTO BÍBLICO</a:t>
            </a:r>
            <a:endParaRPr lang="pt-BR" sz="3600" dirty="0"/>
          </a:p>
        </p:txBody>
      </p:sp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FC84A32C-1AE0-C375-8470-3F981D40ED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8840" y="2514599"/>
            <a:ext cx="5654040" cy="3662363"/>
          </a:xfrm>
        </p:spPr>
        <p:txBody>
          <a:bodyPr/>
          <a:lstStyle/>
          <a:p>
            <a:pPr marL="514350" indent="-514350">
              <a:buFont typeface="+mj-lt"/>
              <a:buAutoNum type="arabicPeriod" startAt="4"/>
            </a:pPr>
            <a:r>
              <a:rPr lang="pt-BR" b="0" dirty="0"/>
              <a:t>Depois de tudo preparado e pronto, juízo encerrado, vem o momento esperado:</a:t>
            </a:r>
          </a:p>
          <a:p>
            <a:pPr marL="459000" lvl="2" indent="0">
              <a:buNone/>
            </a:pPr>
            <a:r>
              <a:rPr lang="pt-BR" dirty="0"/>
              <a:t>“Alegremo-nos, exultemos e demos-lhe a glória, porque são chegadas as bodas do Cordeiro, cuja esposa a si mesma já se ataviou” (Apocalipse 19:7).</a:t>
            </a:r>
          </a:p>
        </p:txBody>
      </p:sp>
    </p:spTree>
    <p:extLst>
      <p:ext uri="{BB962C8B-B14F-4D97-AF65-F5344CB8AC3E}">
        <p14:creationId xmlns:p14="http://schemas.microsoft.com/office/powerpoint/2010/main" val="3404061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D477769-838D-5087-BCC9-505701BF12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2CC34A74-AE85-727E-8D32-D8020BF3F9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51600" y="830867"/>
            <a:ext cx="5113867" cy="5436279"/>
          </a:xfrm>
        </p:spPr>
        <p:txBody>
          <a:bodyPr>
            <a:normAutofit/>
          </a:bodyPr>
          <a:lstStyle/>
          <a:p>
            <a:pPr algn="ctr"/>
            <a:r>
              <a:rPr lang="pt-BR" sz="3600" dirty="0"/>
              <a:t>AGORA SÓ DEPENDE DE VOCÊ.</a:t>
            </a:r>
          </a:p>
        </p:txBody>
      </p:sp>
    </p:spTree>
    <p:extLst>
      <p:ext uri="{BB962C8B-B14F-4D97-AF65-F5344CB8AC3E}">
        <p14:creationId xmlns:p14="http://schemas.microsoft.com/office/powerpoint/2010/main" val="2256573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9F17D4-A515-2138-34E8-8957AE125F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37C7C523-01D7-81CD-1F0B-FEB867A3EB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9516" y="677636"/>
            <a:ext cx="5413897" cy="5502728"/>
          </a:xfrm>
        </p:spPr>
        <p:txBody>
          <a:bodyPr/>
          <a:lstStyle/>
          <a:p>
            <a:pPr algn="ctr"/>
            <a:r>
              <a:rPr lang="pt-BR" b="0" dirty="0"/>
              <a:t>As verdades são claras, e já </a:t>
            </a:r>
            <a:r>
              <a:rPr lang="pt-BR" sz="3200" dirty="0"/>
              <a:t>NÃO HÁ MAIS TEMPO. 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61713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139F9D-F815-4FB7-B432-A49D08DF22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46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1000" b="-2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90B26FA-ED2B-810D-52BB-47CA4245AB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D568291C-9C2E-F4BA-7665-3E1B66C218E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20841" y="813934"/>
            <a:ext cx="4815840" cy="5436279"/>
          </a:xfrm>
        </p:spPr>
        <p:txBody>
          <a:bodyPr/>
          <a:lstStyle/>
          <a:p>
            <a:r>
              <a:rPr lang="pt-BR" b="0" dirty="0"/>
              <a:t>A história da Terra chega ao fim, e ao mesmo tempo começa a história de uma </a:t>
            </a:r>
            <a:r>
              <a:rPr lang="pt-BR" dirty="0"/>
              <a:t>VIDA SEM FIM</a:t>
            </a:r>
            <a:r>
              <a:rPr lang="pt-BR" b="0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897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5ADE2C4-F0C6-FCE9-4D88-E34C0F2C92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4E1CA6A-C581-581A-106F-D985BAAA4D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103" y="677636"/>
            <a:ext cx="4662057" cy="5502728"/>
          </a:xfrm>
        </p:spPr>
        <p:txBody>
          <a:bodyPr/>
          <a:lstStyle/>
          <a:p>
            <a:r>
              <a:rPr lang="pt-BR" b="0" dirty="0"/>
              <a:t>Jesus voltará para buscar os fiéis, e eles serão levados para o Céu por um período de mil anos.</a:t>
            </a:r>
          </a:p>
        </p:txBody>
      </p:sp>
    </p:spTree>
    <p:extLst>
      <p:ext uri="{BB962C8B-B14F-4D97-AF65-F5344CB8AC3E}">
        <p14:creationId xmlns:p14="http://schemas.microsoft.com/office/powerpoint/2010/main" val="3064246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A9C6381-E7CA-604B-AC2F-26B8E043F0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5A30F068-AC20-09AF-DC1C-7A238E2319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6960" y="829174"/>
            <a:ext cx="5681593" cy="5436279"/>
          </a:xfrm>
        </p:spPr>
        <p:txBody>
          <a:bodyPr/>
          <a:lstStyle/>
          <a:p>
            <a:pPr algn="ctr"/>
            <a:r>
              <a:rPr lang="pt-BR" b="0" dirty="0"/>
              <a:t>Não pense que o caminho para chegar lá é muito difícil. </a:t>
            </a:r>
          </a:p>
        </p:txBody>
      </p:sp>
    </p:spTree>
    <p:extLst>
      <p:ext uri="{BB962C8B-B14F-4D97-AF65-F5344CB8AC3E}">
        <p14:creationId xmlns:p14="http://schemas.microsoft.com/office/powerpoint/2010/main" val="69834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FF1875-1D98-BD00-F0FA-BE2998FC60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BF84784-CDE2-162E-936C-E092214889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6223" y="2053318"/>
            <a:ext cx="5104017" cy="2751364"/>
          </a:xfrm>
        </p:spPr>
        <p:txBody>
          <a:bodyPr/>
          <a:lstStyle/>
          <a:p>
            <a:r>
              <a:rPr lang="pt-BR" dirty="0"/>
              <a:t>TRÊS PROFECIAS DIFERENTES:</a:t>
            </a:r>
          </a:p>
          <a:p>
            <a:pPr marL="514350" indent="-514350">
              <a:buFont typeface="+mj-lt"/>
              <a:buAutoNum type="arabicPeriod"/>
            </a:pPr>
            <a:r>
              <a:rPr lang="pt-BR" b="0" dirty="0"/>
              <a:t>Sete igrejas</a:t>
            </a:r>
          </a:p>
          <a:p>
            <a:pPr marL="514350" indent="-514350">
              <a:buFont typeface="+mj-lt"/>
              <a:buAutoNum type="arabicPeriod"/>
            </a:pPr>
            <a:r>
              <a:rPr lang="pt-BR" b="0" dirty="0"/>
              <a:t>Sete selos</a:t>
            </a:r>
          </a:p>
          <a:p>
            <a:pPr marL="514350" indent="-514350">
              <a:buFont typeface="+mj-lt"/>
              <a:buAutoNum type="arabicPeriod"/>
            </a:pPr>
            <a:r>
              <a:rPr lang="pt-BR" b="0" dirty="0"/>
              <a:t>Sete trombetas</a:t>
            </a:r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1018094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3000" b="-5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2D9AB31-25A6-0C7B-5F52-DC204588E8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0669CA53-FA63-78FA-D8C8-E937EC6BFF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2121467"/>
            <a:ext cx="5455920" cy="2615066"/>
          </a:xfrm>
        </p:spPr>
        <p:txBody>
          <a:bodyPr/>
          <a:lstStyle/>
          <a:p>
            <a:r>
              <a:rPr lang="pt-BR" b="0" dirty="0"/>
              <a:t>As quatro primeiras trombetas mostram a desintegração do grande Império Romano Ocidental pelas tribos dos povos bárbaros.</a:t>
            </a:r>
          </a:p>
        </p:txBody>
      </p:sp>
    </p:spTree>
    <p:extLst>
      <p:ext uri="{BB962C8B-B14F-4D97-AF65-F5344CB8AC3E}">
        <p14:creationId xmlns:p14="http://schemas.microsoft.com/office/powerpoint/2010/main" val="42350115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9D5C408-08CF-36CC-0A1C-E0B45D44C28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2EA83F8E-6FAC-91C9-B562-1A3FEA0B8E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29174"/>
            <a:ext cx="5529193" cy="5436279"/>
          </a:xfrm>
        </p:spPr>
        <p:txBody>
          <a:bodyPr/>
          <a:lstStyle/>
          <a:p>
            <a:r>
              <a:rPr lang="pt-BR" b="0" dirty="0"/>
              <a:t>A quinta e a sexta trombetas descrevem as investidas das tribos maometanas, sob o comando de vários líderes, lutando contra o cristianismo. </a:t>
            </a:r>
          </a:p>
        </p:txBody>
      </p:sp>
    </p:spTree>
    <p:extLst>
      <p:ext uri="{BB962C8B-B14F-4D97-AF65-F5344CB8AC3E}">
        <p14:creationId xmlns:p14="http://schemas.microsoft.com/office/powerpoint/2010/main" val="254844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2BF71F-4FBF-4C53-95A4-ECD1E9173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id="{AD2EB0F6-EE0B-C80F-F7BD-9C73B2B14A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/>
              <a:t>O TEMPO DA SÉTIMA TROMBETA</a:t>
            </a:r>
          </a:p>
        </p:txBody>
      </p:sp>
    </p:spTree>
    <p:extLst>
      <p:ext uri="{BB962C8B-B14F-4D97-AF65-F5344CB8AC3E}">
        <p14:creationId xmlns:p14="http://schemas.microsoft.com/office/powerpoint/2010/main" val="23363689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Vermelho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9EA5E59716CA04482326D7D6394CBC5" ma:contentTypeVersion="17" ma:contentTypeDescription="Crie um novo documento." ma:contentTypeScope="" ma:versionID="c241d53b21d71653ebddd51323bebc54">
  <xsd:schema xmlns:xsd="http://www.w3.org/2001/XMLSchema" xmlns:xs="http://www.w3.org/2001/XMLSchema" xmlns:p="http://schemas.microsoft.com/office/2006/metadata/properties" xmlns:ns2="546f6921-c430-45e7-8b30-d6d9b86d8f0f" xmlns:ns3="364167a4-bc77-49ec-93f2-879d4481bae7" targetNamespace="http://schemas.microsoft.com/office/2006/metadata/properties" ma:root="true" ma:fieldsID="5ffd6be992ea598de2fea53d170ce2df" ns2:_="" ns3:_="">
    <xsd:import namespace="546f6921-c430-45e7-8b30-d6d9b86d8f0f"/>
    <xsd:import namespace="364167a4-bc77-49ec-93f2-879d4481ba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6f6921-c430-45e7-8b30-d6d9b86d8f0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4167a4-bc77-49ec-93f2-879d4481bae7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1321966f-2f05-4b4c-8c5f-5864bf1374cb}" ma:internalName="TaxCatchAll" ma:showField="CatchAllData" ma:web="364167a4-bc77-49ec-93f2-879d4481ba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46f6921-c430-45e7-8b30-d6d9b86d8f0f">
      <Terms xmlns="http://schemas.microsoft.com/office/infopath/2007/PartnerControls"/>
    </lcf76f155ced4ddcb4097134ff3c332f>
    <TaxCatchAll xmlns="364167a4-bc77-49ec-93f2-879d4481bae7" xsi:nil="true"/>
  </documentManagement>
</p:properties>
</file>

<file path=customXml/itemProps1.xml><?xml version="1.0" encoding="utf-8"?>
<ds:datastoreItem xmlns:ds="http://schemas.openxmlformats.org/officeDocument/2006/customXml" ds:itemID="{F1DC06BC-7095-4F44-8400-363B4E365BC0}"/>
</file>

<file path=customXml/itemProps2.xml><?xml version="1.0" encoding="utf-8"?>
<ds:datastoreItem xmlns:ds="http://schemas.openxmlformats.org/officeDocument/2006/customXml" ds:itemID="{0ACF9E75-CB4A-4493-9556-05EE123EC6BF}"/>
</file>

<file path=customXml/itemProps3.xml><?xml version="1.0" encoding="utf-8"?>
<ds:datastoreItem xmlns:ds="http://schemas.openxmlformats.org/officeDocument/2006/customXml" ds:itemID="{89233632-C5BD-4798-882A-2937FDB5521D}"/>
</file>

<file path=docProps/app.xml><?xml version="1.0" encoding="utf-8"?>
<Properties xmlns="http://schemas.openxmlformats.org/officeDocument/2006/extended-properties" xmlns:vt="http://schemas.openxmlformats.org/officeDocument/2006/docPropsVTypes">
  <TotalTime>3707</TotalTime>
  <Words>616</Words>
  <Application>Microsoft Office PowerPoint</Application>
  <PresentationFormat>Widescreen</PresentationFormat>
  <Paragraphs>42</Paragraphs>
  <Slides>26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7" baseType="lpstr">
      <vt:lpstr>Tema do Office</vt:lpstr>
      <vt:lpstr>PowerPoint Presentation</vt:lpstr>
      <vt:lpstr>A SÉTIMA TROMBETA DO APOCALIPSE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 TEMPO DA SÉTIMA TROMBETA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 ESPOSA DE CRISTO</vt:lpstr>
      <vt:lpstr>PowerPoint Presentation</vt:lpstr>
      <vt:lpstr>PASSOS DE UM CASAMENTO BÍBLICO</vt:lpstr>
      <vt:lpstr>PASSOS DE UM CASAMENTO BÍBLICO</vt:lpstr>
      <vt:lpstr>PASSOS DE UM CASAMENTO BÍBLICO</vt:lpstr>
      <vt:lpstr>PASSOS DE UM CASAMENTO BÍBLICO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marcos aurelio gularte de castro</dc:creator>
  <cp:lastModifiedBy>DSA - Beatriz de Albuquerque Ozorio Rago</cp:lastModifiedBy>
  <cp:revision>3</cp:revision>
  <dcterms:created xsi:type="dcterms:W3CDTF">2025-05-01T12:42:52Z</dcterms:created>
  <dcterms:modified xsi:type="dcterms:W3CDTF">2025-06-10T19:07:27Z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0x010100F9EA5E59716CA04482326D7D6394CBC5</vt:lpwstr>
  </property>
</Properties>
</file>